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mLXYb9I2FCmsGl/oAUYBN6c8q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AA38A28-91F2-4228-8FDD-00FE950D1D44}">
  <a:tblStyle styleId="{1AA38A28-91F2-4228-8FDD-00FE950D1D4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4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4" Type="http://customschemas.google.com/relationships/presentationmetadata" Target="metadata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8894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3007303042"/>
              </p:ext>
            </p:extLst>
          </p:nvPr>
        </p:nvGraphicFramePr>
        <p:xfrm>
          <a:off x="132038" y="1881600"/>
          <a:ext cx="8893350" cy="4818025"/>
        </p:xfrm>
        <a:graphic>
          <a:graphicData uri="http://schemas.openxmlformats.org/drawingml/2006/table">
            <a:tbl>
              <a:tblPr firstRow="1" bandRow="1">
                <a:noFill/>
                <a:tableStyleId>{1AA38A28-91F2-4228-8FDD-00FE950D1D44}</a:tableStyleId>
              </a:tblPr>
              <a:tblGrid>
                <a:gridCol w="1482225"/>
                <a:gridCol w="1482225"/>
                <a:gridCol w="1482225"/>
                <a:gridCol w="1482225"/>
                <a:gridCol w="1482225"/>
                <a:gridCol w="1482225"/>
              </a:tblGrid>
              <a:tr h="36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PBCreamandSugar"/>
                          <a:ea typeface="Fredoka One"/>
                          <a:cs typeface="PBCreamandSugar"/>
                          <a:sym typeface="Fredoka One"/>
                        </a:rPr>
                        <a:t>Day 1</a:t>
                      </a:r>
                      <a:endParaRPr>
                        <a:latin typeface="PBCreamandSugar"/>
                        <a:ea typeface="Fredoka One"/>
                        <a:cs typeface="PBCreamandSugar"/>
                        <a:sym typeface="Fredoka One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PBCreamandSugar"/>
                          <a:ea typeface="Fredoka One"/>
                          <a:cs typeface="PBCreamandSugar"/>
                          <a:sym typeface="Fredoka One"/>
                        </a:rPr>
                        <a:t>Day 2</a:t>
                      </a:r>
                      <a:endParaRPr>
                        <a:latin typeface="PBCreamandSugar"/>
                        <a:ea typeface="Fredoka One"/>
                        <a:cs typeface="PBCreamandSugar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PBCreamandSugar"/>
                          <a:ea typeface="Fredoka One"/>
                          <a:cs typeface="PBCreamandSugar"/>
                          <a:sym typeface="Fredoka One"/>
                        </a:rPr>
                        <a:t>Day 3</a:t>
                      </a:r>
                      <a:endParaRPr>
                        <a:latin typeface="PBCreamandSugar"/>
                        <a:ea typeface="Fredoka One"/>
                        <a:cs typeface="PBCreamandSugar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PBCreamandSugar"/>
                          <a:ea typeface="Fredoka One"/>
                          <a:cs typeface="PBCreamandSugar"/>
                          <a:sym typeface="Fredoka One"/>
                        </a:rPr>
                        <a:t>Day 4</a:t>
                      </a:r>
                      <a:endParaRPr dirty="0">
                        <a:latin typeface="PBCreamandSugar"/>
                        <a:ea typeface="Fredoka One"/>
                        <a:cs typeface="PBCreamandSugar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PBCreamandSugar"/>
                          <a:ea typeface="Fredoka One"/>
                          <a:cs typeface="PBCreamandSugar"/>
                          <a:sym typeface="Fredoka One"/>
                        </a:rPr>
                        <a:t>Day 5</a:t>
                      </a:r>
                      <a:endParaRPr dirty="0">
                        <a:latin typeface="PBCreamandSugar"/>
                        <a:ea typeface="Fredoka One"/>
                        <a:cs typeface="PBCreamandSugar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</a:tr>
              <a:tr h="1279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>
                          <a:latin typeface="PBCoffeeFirst"/>
                          <a:ea typeface="Fredoka One"/>
                          <a:cs typeface="PBCoffeeFirst"/>
                          <a:sym typeface="Fredoka One"/>
                        </a:rPr>
                        <a:t>Reading</a:t>
                      </a:r>
                      <a:endParaRPr sz="2400" b="1" dirty="0">
                        <a:latin typeface="PBCoffeeFirst"/>
                        <a:ea typeface="Fredoka One"/>
                        <a:cs typeface="PBCoffeeFirst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20 minutes</a:t>
                      </a:r>
                      <a:endParaRPr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Log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on </a:t>
                      </a:r>
                      <a:r>
                        <a:rPr lang="en-US" sz="1000" dirty="0" err="1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ConnectEd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“How Mighty Kate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Stopped the Train”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20 minutes</a:t>
                      </a:r>
                      <a:endParaRPr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Log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Character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Traits Chart (Google Classroom)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of Mighty Kate</a:t>
                      </a:r>
                      <a:endParaRPr lang="en-US" sz="1000" baseline="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20 minutes</a:t>
                      </a:r>
                      <a:endParaRPr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Log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“Davy Crockett Saved the World”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20 minutes</a:t>
                      </a:r>
                      <a:endParaRPr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Log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Character Traits (Google Classroom)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of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Davy Crockett</a:t>
                      </a:r>
                      <a:endParaRPr lang="en-US" sz="1000" baseline="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20 minutes</a:t>
                      </a:r>
                      <a:endParaRPr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Reading Log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Compare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and Contrast Mighty Kate and Davy Crockett (Google Classroom)</a:t>
                      </a:r>
                    </a:p>
                  </a:txBody>
                  <a:tcPr marL="91450" marR="91450" marT="45725" marB="45725"/>
                </a:tc>
              </a:tr>
              <a:tr h="7259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 smtClean="0">
                          <a:latin typeface="PBCoffeeFirst"/>
                          <a:ea typeface="Fredoka One"/>
                          <a:cs typeface="PBCoffeeFirst"/>
                          <a:sym typeface="Fredoka One"/>
                        </a:rPr>
                        <a:t>Writing/Grammar</a:t>
                      </a:r>
                      <a:endParaRPr sz="2000" b="1" dirty="0">
                        <a:latin typeface="PBCoffeeFirst"/>
                        <a:ea typeface="Fredoka One"/>
                        <a:cs typeface="PBCoffeeFirst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Vocabulary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Words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Activity (Google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Classroom)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Choice Board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None/>
                      </a:pPr>
                      <a:endParaRPr lang="en-US"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RACE Response: What is the author’s point of view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about Mighty Kate?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None/>
                      </a:pPr>
                      <a:endParaRPr lang="en-US"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Choice Board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None/>
                      </a:pPr>
                      <a:endParaRPr lang="en-US"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None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RACE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Response: How are Mighty Kate and Davy Crockett 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similar and </a:t>
                      </a:r>
                      <a:r>
                        <a:rPr lang="en-US" sz="1000" baseline="0" dirty="0" err="1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differemt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?</a:t>
                      </a:r>
                      <a:endParaRPr lang="en-US"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</a:tr>
              <a:tr h="8232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>
                          <a:latin typeface="PBCoffeeFirst"/>
                          <a:ea typeface="Fredoka One"/>
                          <a:cs typeface="PBCoffeeFirst"/>
                          <a:sym typeface="Fredoka One"/>
                        </a:rPr>
                        <a:t>Math</a:t>
                      </a:r>
                      <a:endParaRPr sz="2400" b="1" dirty="0">
                        <a:latin typeface="PBCoffeeFirst"/>
                        <a:ea typeface="Fredoka One"/>
                        <a:cs typeface="PBCoffeeFirst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Lesson 3-7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HW Worksheet 3-7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err="1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Fractions</a:t>
                      </a:r>
                      <a:endParaRPr lang="en-US"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Lesson 3-8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HW Worksheet 3-8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kumimoji="0" 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Fractions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Lesson 3-9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HW Worksheet 3-9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kumimoji="0" 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Fractions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Lesson 3-10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HW Worksheet 3-10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lang="en-US" sz="1000" dirty="0" err="1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lang="en-US" sz="1000" baseline="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Fractions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None/>
                      </a:pP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Lesson 3-11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HW Worksheet 3-11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entury Gothic"/>
                        <a:buChar char="❑"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iXL</a:t>
                      </a:r>
                      <a:r>
                        <a:rPr kumimoji="0" lang="en-US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Fractions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</a:tr>
              <a:tr h="1130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dirty="0" smtClean="0">
                          <a:latin typeface="PBCoffeeFirst"/>
                          <a:ea typeface="Fredoka One"/>
                          <a:cs typeface="PBCoffeeFirst"/>
                          <a:sym typeface="Fredoka One"/>
                        </a:rPr>
                        <a:t>Science/SOCIAL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dirty="0" smtClean="0">
                          <a:latin typeface="PBCoffeeFirst"/>
                          <a:ea typeface="Fredoka One"/>
                          <a:cs typeface="PBCoffeeFirst"/>
                          <a:sym typeface="Fredoka One"/>
                        </a:rPr>
                        <a:t>STUDIES</a:t>
                      </a:r>
                      <a:endParaRPr sz="2200" b="1" dirty="0">
                        <a:latin typeface="PBCoffeeFirst"/>
                        <a:ea typeface="Fredoka One"/>
                        <a:cs typeface="PBCoffeeFirst"/>
                        <a:sym typeface="Fredoka One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Research one famous Explorer and create a poster/presentation persuading citizens to join you on your journey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Research one famous Explorer and create a poster/presentation persuading citizens to join you on your journey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Research one famous Explorer and create a poster/presentation persuading citizens to join you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on 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your journey.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Research one famous Explorer and create a poster/presentation persuading citizens to join you on your journey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sz="10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entury Gothic"/>
                        <a:buChar char="❑"/>
                      </a:pP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Research one famous Explorer and create a poster/presentation persuading citizens to join you on your journey</a:t>
                      </a:r>
                      <a:r>
                        <a:rPr lang="en-US" sz="1000" dirty="0" smtClean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  <a:endParaRPr lang="en-US" sz="1000" dirty="0" smtClean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86" name="Google Shape;86;p2"/>
          <p:cNvSpPr/>
          <p:nvPr/>
        </p:nvSpPr>
        <p:spPr>
          <a:xfrm>
            <a:off x="0" y="0"/>
            <a:ext cx="4971142" cy="734604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/>
          <p:nvPr/>
        </p:nvSpPr>
        <p:spPr>
          <a:xfrm rot="-5400000">
            <a:off x="4277525" y="-4015"/>
            <a:ext cx="769441" cy="707795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0" y="2899"/>
            <a:ext cx="5210629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lt1"/>
                </a:solidFill>
                <a:latin typeface="PBGrandeCaramelLatte"/>
                <a:ea typeface="Permanent Marker"/>
                <a:cs typeface="PBGrandeCaramelLatte"/>
                <a:sym typeface="Permanent Marker"/>
              </a:rPr>
              <a:t>At Home Learning Calendar</a:t>
            </a:r>
            <a:endParaRPr sz="2600" dirty="0">
              <a:latin typeface="PBGrandeCaramelLatte"/>
              <a:ea typeface="Permanent Marker"/>
              <a:cs typeface="PBGrandeCaramelLatte"/>
              <a:sym typeface="Permanent Marker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0" y="737095"/>
            <a:ext cx="54813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My </a:t>
            </a:r>
            <a:r>
              <a:rPr lang="en-US" b="1" dirty="0" smtClean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Google Account: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My User Name: </a:t>
            </a:r>
            <a:endParaRPr b="1" dirty="0">
              <a:latin typeface="HelloJumpingJacks"/>
              <a:ea typeface="Fredoka One"/>
              <a:cs typeface="HelloJumpingJacks"/>
              <a:sym typeface="Fredoka On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My Password:</a:t>
            </a:r>
            <a:endParaRPr b="1" dirty="0">
              <a:latin typeface="HelloJumpingJacks"/>
              <a:ea typeface="Fredoka One"/>
              <a:cs typeface="HelloJumpingJacks"/>
              <a:sym typeface="Fredoka On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Teacher’s Email</a:t>
            </a:r>
            <a:r>
              <a:rPr lang="en-US" b="1" dirty="0" smtClean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: </a:t>
            </a:r>
            <a:r>
              <a:rPr lang="en-US" b="1" dirty="0" err="1" smtClean="0">
                <a:solidFill>
                  <a:schemeClr val="dk1"/>
                </a:solidFill>
                <a:latin typeface="HelloJumpingJacks"/>
                <a:ea typeface="Fredoka One"/>
                <a:cs typeface="HelloJumpingJacks"/>
                <a:sym typeface="Fredoka One"/>
              </a:rPr>
              <a:t>britany.shapiro@lmsvsd.net</a:t>
            </a:r>
            <a:endParaRPr b="1" dirty="0">
              <a:solidFill>
                <a:schemeClr val="dk1"/>
              </a:solidFill>
              <a:latin typeface="HelloJumpingJacks"/>
              <a:ea typeface="Fredoka One"/>
              <a:cs typeface="HelloJumpingJacks"/>
              <a:sym typeface="Fredoka One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3988201" y="734603"/>
            <a:ext cx="5154893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iXL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Math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ixl.com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  Freckle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freckle.com</a:t>
            </a:r>
            <a:endParaRPr lang="en-US" sz="1200" b="1" dirty="0" smtClean="0">
              <a:solidFill>
                <a:schemeClr val="dk1"/>
              </a:solidFill>
              <a:latin typeface="HelloAntsOnFire"/>
              <a:ea typeface="Fredoka One"/>
              <a:cs typeface="HelloAntsOnFire"/>
              <a:sym typeface="Fredoka One"/>
            </a:endParaRPr>
          </a:p>
          <a:p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Khan Academy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khanacademy.com</a:t>
            </a:r>
            <a:r>
              <a:rPr lang="en-US" sz="1200" b="1" dirty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 </a:t>
            </a:r>
            <a:r>
              <a:rPr lang="en-US" sz="1200" b="1" dirty="0" err="1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NewsELA</a:t>
            </a:r>
            <a:r>
              <a:rPr lang="en-US" sz="1200" b="1" dirty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= </a:t>
            </a:r>
            <a:r>
              <a:rPr lang="en-US" sz="1200" b="1" dirty="0" err="1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Newsela.com</a:t>
            </a:r>
            <a:r>
              <a:rPr lang="en-US" sz="1200" b="1" dirty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</a:t>
            </a:r>
            <a:endParaRPr lang="en-US" sz="1200" b="1" dirty="0" smtClean="0">
              <a:solidFill>
                <a:schemeClr val="dk1"/>
              </a:solidFill>
              <a:latin typeface="HelloAntsOnFire"/>
              <a:ea typeface="Fredoka One"/>
              <a:cs typeface="HelloAntsOnFire"/>
              <a:sym typeface="Fredoka On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Google Classroom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classroom.google.com</a:t>
            </a:r>
            <a:endParaRPr lang="en-US" sz="1200" b="1" dirty="0" smtClean="0">
              <a:solidFill>
                <a:schemeClr val="dk1"/>
              </a:solidFill>
              <a:latin typeface="HelloAntsOnFire"/>
              <a:ea typeface="Fredoka One"/>
              <a:cs typeface="HelloAntsOnFire"/>
              <a:sym typeface="Fredoka On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Dreamscape ELA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squigglepark.com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/dreamscape</a:t>
            </a:r>
          </a:p>
          <a:p>
            <a:pPr lvl="0"/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Think Central </a:t>
            </a:r>
            <a:r>
              <a:rPr lang="en-US" sz="1200" b="1" dirty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= www-k6.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thinkcentral.com</a:t>
            </a:r>
          </a:p>
          <a:p>
            <a:pPr lvl="0"/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ConnectEd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 = </a:t>
            </a:r>
            <a:r>
              <a:rPr lang="en-US" sz="1200" b="1" dirty="0" err="1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www.mcgraw-hill.com</a:t>
            </a:r>
            <a:r>
              <a:rPr lang="en-US" sz="1200" b="1" dirty="0" smtClean="0">
                <a:solidFill>
                  <a:schemeClr val="dk1"/>
                </a:solidFill>
                <a:latin typeface="HelloAntsOnFire"/>
                <a:ea typeface="Fredoka One"/>
                <a:cs typeface="HelloAntsOnFire"/>
                <a:sym typeface="Fredoka One"/>
              </a:rPr>
              <a:t>/connected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4827822" y="-34837"/>
            <a:ext cx="4315271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dirty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Use this calendar to help keep yourself </a:t>
            </a:r>
            <a:r>
              <a:rPr lang="en-US" sz="1100" b="1" dirty="0" smtClean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organized.  </a:t>
            </a:r>
            <a:r>
              <a:rPr lang="en-US" sz="1100" b="1" dirty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Each day</a:t>
            </a:r>
            <a:r>
              <a:rPr lang="en-US" sz="1100" b="1" dirty="0" smtClean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, follow </a:t>
            </a:r>
            <a:r>
              <a:rPr lang="en-US" sz="1100" b="1" dirty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the schedule.  Check off each item as you do it.  </a:t>
            </a:r>
            <a:r>
              <a:rPr lang="en-US" sz="1100" b="1" dirty="0" smtClean="0">
                <a:solidFill>
                  <a:schemeClr val="dk1"/>
                </a:solidFill>
                <a:latin typeface="PBLemonCreamSconeThick"/>
                <a:ea typeface="Century Gothic"/>
                <a:cs typeface="PBLemonCreamSconeThick"/>
                <a:sym typeface="Century Gothic"/>
              </a:rPr>
              <a:t>Keep any completed work in your binder and return to school.</a:t>
            </a:r>
            <a:endParaRPr sz="1100" b="1" dirty="0">
              <a:latin typeface="PBLemonCreamSconeThick"/>
              <a:ea typeface="Century Gothic"/>
              <a:cs typeface="PBLemonCreamSconeThick"/>
              <a:sym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349" y="367763"/>
            <a:ext cx="233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PBCoffeeEveryday"/>
                <a:cs typeface="PBCoffeeEveryday"/>
              </a:rPr>
              <a:t>Week of April 20th</a:t>
            </a:r>
            <a:endParaRPr lang="en-US" sz="1800" dirty="0">
              <a:solidFill>
                <a:schemeClr val="bg1"/>
              </a:solidFill>
              <a:latin typeface="PBCoffeeEveryday"/>
              <a:cs typeface="PBCoffeeEveryd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386</Words>
  <Application>Microsoft Macintosh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Moorman</dc:creator>
  <cp:lastModifiedBy>Britany Shapiro</cp:lastModifiedBy>
  <cp:revision>21</cp:revision>
  <cp:lastPrinted>2020-03-13T18:50:05Z</cp:lastPrinted>
  <dcterms:created xsi:type="dcterms:W3CDTF">2020-03-12T02:47:45Z</dcterms:created>
  <dcterms:modified xsi:type="dcterms:W3CDTF">2020-04-15T22:40:42Z</dcterms:modified>
</cp:coreProperties>
</file>